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81348" autoAdjust="0"/>
  </p:normalViewPr>
  <p:slideViewPr>
    <p:cSldViewPr>
      <p:cViewPr varScale="1">
        <p:scale>
          <a:sx n="96" d="100"/>
          <a:sy n="96" d="100"/>
        </p:scale>
        <p:origin x="-21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91490-8B24-44DA-9969-E34B3E8F8780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43031-4E4C-4AF2-9256-39F8EFAABE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 rot="20473583">
            <a:off x="4918966" y="5155598"/>
            <a:ext cx="3656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ource Code Pro" pitchFamily="49" charset="0"/>
                <a:ea typeface="Source Code Pro" pitchFamily="49" charset="0"/>
              </a:rPr>
              <a:t>www.21mission.cn</a:t>
            </a:r>
            <a:endParaRPr lang="zh-CN" alt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Source Code Pro" pitchFamily="49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少儿编程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21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CCE8C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自定义 1">
      <a:majorFont>
        <a:latin typeface="Times New Roman"/>
        <a:ea typeface="隶书"/>
        <a:cs typeface=""/>
      </a:majorFont>
      <a:minorFont>
        <a:latin typeface="Times New Roman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402</TotalTime>
  <Words>5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流畅</vt:lpstr>
      <vt:lpstr>少儿编程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少儿编程</dc:title>
  <dc:creator>21</dc:creator>
  <cp:lastModifiedBy>21</cp:lastModifiedBy>
  <cp:revision>75</cp:revision>
  <dcterms:created xsi:type="dcterms:W3CDTF">2019-04-21T23:51:14Z</dcterms:created>
  <dcterms:modified xsi:type="dcterms:W3CDTF">2021-11-19T01:16:56Z</dcterms:modified>
</cp:coreProperties>
</file>