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81348" autoAdjust="0"/>
  </p:normalViewPr>
  <p:slideViewPr>
    <p:cSldViewPr>
      <p:cViewPr varScale="1">
        <p:scale>
          <a:sx n="96" d="100"/>
          <a:sy n="96" d="100"/>
        </p:scale>
        <p:origin x="-21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91490-8B24-44DA-9969-E34B3E8F8780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43031-4E4C-4AF2-9256-39F8EFAABE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8C6FA5-9067-4098-93C3-EA0E3C130C1A}" type="datetimeFigureOut">
              <a:rPr lang="zh-CN" altLang="en-US" smtClean="0"/>
              <a:pPr/>
              <a:t>2021/11/19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6F9751-0D4A-487B-8C41-20A706BD1D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少儿编程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21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CCE8C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自定义 1">
      <a:majorFont>
        <a:latin typeface="Times New Roman"/>
        <a:ea typeface="隶书"/>
        <a:cs typeface=""/>
      </a:majorFont>
      <a:minorFont>
        <a:latin typeface="Times New Roman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171</TotalTime>
  <Words>5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流畅</vt:lpstr>
      <vt:lpstr>少儿编程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少儿编程</dc:title>
  <dc:creator>21</dc:creator>
  <cp:lastModifiedBy>21</cp:lastModifiedBy>
  <cp:revision>45</cp:revision>
  <dcterms:created xsi:type="dcterms:W3CDTF">2019-04-21T23:51:14Z</dcterms:created>
  <dcterms:modified xsi:type="dcterms:W3CDTF">2021-11-19T01:16:48Z</dcterms:modified>
</cp:coreProperties>
</file>